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B338-973D-42E8-833A-DC04DCD969E9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5848-E03A-4931-A105-CDA05779B12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B338-973D-42E8-833A-DC04DCD969E9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5848-E03A-4931-A105-CDA05779B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B338-973D-42E8-833A-DC04DCD969E9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5848-E03A-4931-A105-CDA05779B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B338-973D-42E8-833A-DC04DCD969E9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5848-E03A-4931-A105-CDA05779B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B338-973D-42E8-833A-DC04DCD969E9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4F05848-E03A-4931-A105-CDA05779B12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B338-973D-42E8-833A-DC04DCD969E9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5848-E03A-4931-A105-CDA05779B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B338-973D-42E8-833A-DC04DCD969E9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5848-E03A-4931-A105-CDA05779B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B338-973D-42E8-833A-DC04DCD969E9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5848-E03A-4931-A105-CDA05779B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B338-973D-42E8-833A-DC04DCD969E9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5848-E03A-4931-A105-CDA05779B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B338-973D-42E8-833A-DC04DCD969E9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5848-E03A-4931-A105-CDA05779B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B338-973D-42E8-833A-DC04DCD969E9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5848-E03A-4931-A105-CDA05779B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1C7B338-973D-42E8-833A-DC04DCD969E9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F05848-E03A-4931-A105-CDA05779B12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ESPAÑOL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Mis</a:t>
            </a:r>
            <a:r>
              <a:rPr lang="en-US" dirty="0" smtClean="0"/>
              <a:t> Amigos y </a:t>
            </a:r>
            <a:r>
              <a:rPr lang="en-US" dirty="0" err="1" smtClean="0"/>
              <a:t>Yo</a:t>
            </a:r>
            <a:endParaRPr lang="en-US" dirty="0" smtClean="0"/>
          </a:p>
          <a:p>
            <a:r>
              <a:rPr lang="en-US" dirty="0" err="1" smtClean="0"/>
              <a:t>Unidad</a:t>
            </a:r>
            <a:r>
              <a:rPr lang="en-US" dirty="0" smtClean="0"/>
              <a:t> 1.2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10000"/>
                  </a:schemeClr>
                </a:solidFill>
              </a:rPr>
              <a:t>rubio(a)</a:t>
            </a:r>
            <a:endParaRPr lang="es-ES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29698" name="Picture 2" descr="http://ts4.mm.bing.net/images/thumbnail.aspx?q=1191534603435&amp;id=299a22080f13ff0e933f019a03488efe&amp;url=http%3a%2f%2fblahblahblonde.files.wordpress.com%2f2010%2f04%2f101_18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981200"/>
            <a:ext cx="6268061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10000"/>
                  </a:schemeClr>
                </a:solidFill>
              </a:rPr>
              <a:t>moreno(a)	</a:t>
            </a:r>
            <a:endParaRPr lang="es-ES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28674" name="Picture 2" descr="http://ts2.mm.bing.net/images/thumbnail.aspx?q=1220238253901&amp;id=3eb0d64ac0f1b5aebbd4c2d8089862b2&amp;url=http%3a%2f%2ffarm3.static.flickr.com%2f2643%2f4193749713_c5be4b9702_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295400"/>
            <a:ext cx="3733800" cy="497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10000"/>
                  </a:schemeClr>
                </a:solidFill>
              </a:rPr>
              <a:t>estudioso(a)</a:t>
            </a:r>
            <a:endParaRPr lang="es-ES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27650" name="Picture 2" descr="http://ts1.mm.bing.net/images/thumbnail.aspx?q=1239958886868&amp;id=0e621ced7bf310f23f911eace34c17e0&amp;url=http%3a%2f%2f2.bp.blogspot.com%2f_dU4iuM1jTdA%2fTEXn8mr0DBI%2fAAAAAAAAAi0%2f-wiWIm-pNBw%2fs1600%2fstudiou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447800"/>
            <a:ext cx="4694395" cy="4784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10000"/>
                  </a:schemeClr>
                </a:solidFill>
              </a:rPr>
              <a:t>simpático(a)</a:t>
            </a:r>
            <a:endParaRPr lang="es-ES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38914" name="Picture 2" descr="http://ts4.mm.bing.net/images/thumbnail.aspx?q=1202164674119&amp;id=9022fbda47931a065fab708c7d42fe6f&amp;url=http%3a%2f%2fdudelol.com%2fDO-NOT-HOTLINK-IMAGES%2fBest-frien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00200"/>
            <a:ext cx="5562600" cy="4171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10000"/>
                  </a:schemeClr>
                </a:solidFill>
              </a:rPr>
              <a:t>  la mujer     el hombre</a:t>
            </a:r>
            <a:endParaRPr lang="es-ES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0962" name="Picture 2" descr="http://upload.wikimedia.org/wikipedia/commons/thumb/d/d5/Man-and-woman-icon.svg/538px-Man-and-woman-icon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143000"/>
            <a:ext cx="512445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10000"/>
                  </a:schemeClr>
                </a:solidFill>
              </a:rPr>
              <a:t>  el chico     la chica</a:t>
            </a:r>
            <a:endParaRPr lang="es-ES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3010" name="Picture 2" descr="http://ts2.mm.bing.net/images/thumbnail.aspx?q=1079279550489&amp;id=504e4f47cd6d1bd949f7ce791dd2b16a&amp;url=http%3a%2f%2fwww.baby-pictures.org%2fwp-content%2fuploads%2f2009%2f09%2fBaby-Boy-Kissing-on-Girl-Face.jpg"/>
          <p:cNvPicPr>
            <a:picLocks noChangeAspect="1" noChangeArrowheads="1"/>
          </p:cNvPicPr>
          <p:nvPr/>
        </p:nvPicPr>
        <p:blipFill>
          <a:blip r:embed="rId2" cstate="print"/>
          <a:srcRect r="16000"/>
          <a:stretch>
            <a:fillRect/>
          </a:stretch>
        </p:blipFill>
        <p:spPr bwMode="auto">
          <a:xfrm>
            <a:off x="2286000" y="1219200"/>
            <a:ext cx="4800600" cy="579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10000"/>
                  </a:schemeClr>
                </a:solidFill>
              </a:rPr>
              <a:t>alto(a)        bajo(a)</a:t>
            </a:r>
            <a:endParaRPr lang="es-ES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026" name="Picture 2" descr="http://ts3.mm.bing.net/images/thumbnail.aspx?q=1185091095690&amp;id=769ead45c54582ce63c80a56523a7c44&amp;url=http%3a%2f%2fs.chakpak.com%2fse_images%2f118374_-1_564_none%2ftall-wo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295400"/>
            <a:ext cx="4335272" cy="5181600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 rot="7658834">
            <a:off x="5034810" y="1719761"/>
            <a:ext cx="16764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3362390">
            <a:off x="2206293" y="1422854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ts1.mm.bing.net/images/thumbnail.aspx?q=1263204115476&amp;id=55fd39d04a80404ac2ec5ab43a1d8ae4&amp;url=http%3a%2f%2ffarm7.static.flickr.com%2f6063%2f6066539965_73d0187d1c_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447800"/>
            <a:ext cx="5029200" cy="5029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10000"/>
                  </a:schemeClr>
                </a:solidFill>
              </a:rPr>
              <a:t>p</a:t>
            </a:r>
            <a:r>
              <a:rPr lang="es-ES" dirty="0" smtClean="0">
                <a:solidFill>
                  <a:schemeClr val="tx2">
                    <a:lumMod val="10000"/>
                  </a:schemeClr>
                </a:solidFill>
              </a:rPr>
              <a:t>equeño(a)              grande</a:t>
            </a:r>
            <a:endParaRPr lang="es-ES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rot="7658834">
            <a:off x="5949210" y="1567362"/>
            <a:ext cx="16764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4347175">
            <a:off x="204307" y="2730255"/>
            <a:ext cx="3727834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0" name="Picture 6" descr="http://ts3.mm.bing.net/images/thumbnail.aspx?q=1220051405378&amp;id=3cf740cfd356b2c3c0a0ecb01db0f298&amp;url=http%3a%2f%2f3.bp.blogspot.com%2f_yTuUu-fiumw%2fTPExCNVRxdI%2fAAAAAAAAAMM%2fFF1xhqYHaEw%2fs1600%2fmufasa-tells-simba-about-the-great-circle-of-li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09800"/>
            <a:ext cx="5090336" cy="36480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tx2">
                    <a:lumMod val="10000"/>
                  </a:schemeClr>
                </a:solidFill>
              </a:rPr>
              <a:t>		    		joven </a:t>
            </a:r>
            <a:br>
              <a:rPr lang="es-ES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es-ES" dirty="0" smtClean="0">
                <a:solidFill>
                  <a:schemeClr val="tx2">
                    <a:lumMod val="10000"/>
                  </a:schemeClr>
                </a:solidFill>
              </a:rPr>
              <a:t>	 </a:t>
            </a:r>
            <a:r>
              <a:rPr lang="es-ES" dirty="0" smtClean="0">
                <a:solidFill>
                  <a:schemeClr val="tx2">
                    <a:lumMod val="10000"/>
                  </a:schemeClr>
                </a:solidFill>
              </a:rPr>
              <a:t>viejo(a) 	(</a:t>
            </a:r>
            <a:r>
              <a:rPr lang="es-ES" dirty="0" err="1" smtClean="0">
                <a:solidFill>
                  <a:schemeClr val="tx2">
                    <a:lumMod val="10000"/>
                  </a:schemeClr>
                </a:solidFill>
              </a:rPr>
              <a:t>jovenes</a:t>
            </a:r>
            <a:r>
              <a:rPr lang="es-ES" dirty="0" smtClean="0">
                <a:solidFill>
                  <a:schemeClr val="tx2">
                    <a:lumMod val="10000"/>
                  </a:schemeClr>
                </a:solidFill>
              </a:rPr>
              <a:t>)</a:t>
            </a:r>
            <a:endParaRPr lang="es-ES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rot="6005689">
            <a:off x="4904538" y="2309317"/>
            <a:ext cx="2632085" cy="8680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3362390">
            <a:off x="2663494" y="1803854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10000"/>
                  </a:schemeClr>
                </a:solidFill>
              </a:rPr>
              <a:t>s</a:t>
            </a:r>
            <a:r>
              <a:rPr lang="es-ES" dirty="0" smtClean="0">
                <a:solidFill>
                  <a:schemeClr val="tx2">
                    <a:lumMod val="10000"/>
                  </a:schemeClr>
                </a:solidFill>
              </a:rPr>
              <a:t>erio(a)        cómico(a)</a:t>
            </a:r>
            <a:endParaRPr lang="es-ES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35842" name="Picture 2" descr="http://ts2.mm.bing.net/images/thumbnail.aspx?q=1139090467865&amp;id=e91a85abcdfc45473b20982f4c770d5e&amp;url=http%3a%2f%2fwww.funpub.net%2fpoze%2fmare%2fsimpatic_foc_12288283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438400"/>
            <a:ext cx="2971800" cy="3962400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 rot="7006600">
            <a:off x="6587612" y="1595891"/>
            <a:ext cx="16764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844" name="Picture 4" descr="http://ts1.mm.bing.net/images/thumbnail.aspx?q=1188398440680&amp;id=8dab739fd7fee4010a1503a353227a54&amp;url=http%3a%2f%2fic2.pbase.com%2fv3%2f59%2f472759%2f3%2f44134195.seri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438400"/>
            <a:ext cx="2971800" cy="3962400"/>
          </a:xfrm>
          <a:prstGeom prst="rect">
            <a:avLst/>
          </a:prstGeom>
          <a:noFill/>
        </p:spPr>
      </p:pic>
      <p:sp>
        <p:nvSpPr>
          <p:cNvPr id="8" name="Right Arrow 7"/>
          <p:cNvSpPr/>
          <p:nvPr/>
        </p:nvSpPr>
        <p:spPr>
          <a:xfrm rot="4120137">
            <a:off x="656323" y="1803499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10000"/>
                  </a:schemeClr>
                </a:solidFill>
              </a:rPr>
              <a:t>perezoso(a)        trabajador(a)</a:t>
            </a:r>
            <a:endParaRPr lang="es-ES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34818" name="Picture 2" descr="http://ts2.mm.bing.net/images/thumbnail.aspx?q=1199158270345&amp;id=f0ddd6be00e33f7c963e82f782b9c98e&amp;url=http%3a%2f%2fgallery.ceoblues.com%2floadphoto%2flarge%2f0b81ef0aac4ef0cfeeecc29e57009600caad69d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09800"/>
            <a:ext cx="3891368" cy="2581276"/>
          </a:xfrm>
          <a:prstGeom prst="rect">
            <a:avLst/>
          </a:prstGeom>
          <a:noFill/>
        </p:spPr>
      </p:pic>
      <p:pic>
        <p:nvPicPr>
          <p:cNvPr id="34820" name="Picture 4" descr="http://ts3.mm.bing.net/images/thumbnail.aspx?q=1139023675866&amp;id=ff25ae8596a61524643d2b5fa389d33d&amp;url=http%3a%2f%2fwww.pr-owl.org%2fimages%2fhardwo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057400"/>
            <a:ext cx="3886200" cy="302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10000"/>
                  </a:schemeClr>
                </a:solidFill>
              </a:rPr>
              <a:t>b</a:t>
            </a:r>
            <a:r>
              <a:rPr lang="es-ES" dirty="0" smtClean="0">
                <a:solidFill>
                  <a:schemeClr val="tx2">
                    <a:lumMod val="10000"/>
                  </a:schemeClr>
                </a:solidFill>
              </a:rPr>
              <a:t>ueno(a)        malo(a)</a:t>
            </a:r>
            <a:endParaRPr lang="es-ES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rot="4025748">
            <a:off x="5491852" y="1652114"/>
            <a:ext cx="1495736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770" name="Picture 2" descr="http://ts4.mm.bing.net/images/thumbnail.aspx?q=1249308247791&amp;id=854b9b079418eef87d2d86db0f97aacc&amp;url=http%3a%2f%2fschool.discoveryeducation.com%2fclipart%2fimages%2fangel4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895600"/>
            <a:ext cx="4038600" cy="2813558"/>
          </a:xfrm>
          <a:prstGeom prst="rect">
            <a:avLst/>
          </a:prstGeom>
          <a:noFill/>
        </p:spPr>
      </p:pic>
      <p:sp>
        <p:nvSpPr>
          <p:cNvPr id="8" name="Right Arrow 7"/>
          <p:cNvSpPr/>
          <p:nvPr/>
        </p:nvSpPr>
        <p:spPr>
          <a:xfrm rot="6277103">
            <a:off x="1199064" y="1634823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772" name="Picture 4" descr="http://ts2.mm.bing.net/images/thumbnail.aspx?q=1251688196697&amp;id=9206113744923fba54018b62e46bae4e&amp;url=http%3a%2f%2fwww.bostonherald.com%2fblogs%2fsports%2frap_sheet%2fwp-content%2fuploads%2f2009%2f10%2fdevi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124200"/>
            <a:ext cx="3048000" cy="28752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10000"/>
                  </a:schemeClr>
                </a:solidFill>
              </a:rPr>
              <a:t>guapo(a)        bonito(a)</a:t>
            </a:r>
            <a:endParaRPr lang="es-ES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31746" name="Picture 2" descr="http://ts3.mm.bing.net/images/thumbnail.aspx?q=1235350985642&amp;id=5f2e0db512efb6e35913958582bba141&amp;url=http%3a%2f%2fwww.win7wallpapers.com%2fwallpapers%2fgood_looking_boy-1680x10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09800"/>
            <a:ext cx="5623312" cy="3505200"/>
          </a:xfrm>
          <a:prstGeom prst="rect">
            <a:avLst/>
          </a:prstGeom>
          <a:noFill/>
        </p:spPr>
      </p:pic>
      <p:pic>
        <p:nvPicPr>
          <p:cNvPr id="31748" name="Picture 4" descr="http://ts4.mm.bing.net/images/thumbnail.aspx?q=1082140397111&amp;id=a722fe72d225c0358d090bd71d558a8d&amp;url=http%3a%2f%2fimg1.ranker.com%2flist_img%2f3952%2f299700%2ffull%2ftop-list-of-the-most-good-looking-famous-women.jpg%3fversion%3d1309479953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447800"/>
            <a:ext cx="3276600" cy="57484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10000"/>
                  </a:schemeClr>
                </a:solidFill>
              </a:rPr>
              <a:t>p</a:t>
            </a:r>
            <a:r>
              <a:rPr lang="es-ES" dirty="0" smtClean="0">
                <a:solidFill>
                  <a:schemeClr val="tx2">
                    <a:lumMod val="10000"/>
                  </a:schemeClr>
                </a:solidFill>
              </a:rPr>
              <a:t>elirrojo(a)</a:t>
            </a:r>
            <a:endParaRPr lang="es-ES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30722" name="Picture 2" descr="http://ts1.mm.bing.net/images/thumbnail.aspx?q=1203628024776&amp;id=705a6734e7098fd0bf2ca4240e8e817a&amp;url=http%3a%2f%2fbios.weddingbee.com%2fpics%2f71484%2fred_head_bab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600200"/>
            <a:ext cx="3505200" cy="3953233"/>
          </a:xfrm>
          <a:prstGeom prst="rect">
            <a:avLst/>
          </a:prstGeom>
          <a:noFill/>
        </p:spPr>
      </p:pic>
      <p:sp>
        <p:nvSpPr>
          <p:cNvPr id="9" name="Curved Right Arrow 8"/>
          <p:cNvSpPr/>
          <p:nvPr/>
        </p:nvSpPr>
        <p:spPr>
          <a:xfrm>
            <a:off x="1524000" y="762000"/>
            <a:ext cx="1447800" cy="1828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416</TotalTime>
  <Words>51</Words>
  <Application>Microsoft Office PowerPoint</Application>
  <PresentationFormat>On-screen Show (4:3)</PresentationFormat>
  <Paragraphs>17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ESPAÑOL I</vt:lpstr>
      <vt:lpstr>alto(a)        bajo(a)</vt:lpstr>
      <vt:lpstr>pequeño(a)              grande</vt:lpstr>
      <vt:lpstr>        joven    viejo(a)  (jovenes)</vt:lpstr>
      <vt:lpstr>serio(a)        cómico(a)</vt:lpstr>
      <vt:lpstr>perezoso(a)        trabajador(a)</vt:lpstr>
      <vt:lpstr>bueno(a)        malo(a)</vt:lpstr>
      <vt:lpstr>guapo(a)        bonito(a)</vt:lpstr>
      <vt:lpstr>pelirrojo(a)</vt:lpstr>
      <vt:lpstr>rubio(a)</vt:lpstr>
      <vt:lpstr>moreno(a) </vt:lpstr>
      <vt:lpstr>estudioso(a)</vt:lpstr>
      <vt:lpstr>simpático(a)</vt:lpstr>
      <vt:lpstr>  la mujer     el hombre</vt:lpstr>
      <vt:lpstr>  el chico     la chica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jessica.holz</dc:creator>
  <cp:lastModifiedBy>jessica.holz</cp:lastModifiedBy>
  <cp:revision>22</cp:revision>
  <dcterms:created xsi:type="dcterms:W3CDTF">2011-09-15T18:46:10Z</dcterms:created>
  <dcterms:modified xsi:type="dcterms:W3CDTF">2011-09-16T01:42:30Z</dcterms:modified>
</cp:coreProperties>
</file>